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2" r:id="rId5"/>
    <p:sldId id="259" r:id="rId6"/>
    <p:sldId id="263" r:id="rId7"/>
    <p:sldId id="270" r:id="rId8"/>
    <p:sldId id="260" r:id="rId9"/>
    <p:sldId id="264" r:id="rId10"/>
    <p:sldId id="266" r:id="rId11"/>
    <p:sldId id="277" r:id="rId12"/>
    <p:sldId id="276" r:id="rId13"/>
    <p:sldId id="267" r:id="rId14"/>
    <p:sldId id="269" r:id="rId15"/>
    <p:sldId id="278" r:id="rId16"/>
    <p:sldId id="288" r:id="rId17"/>
    <p:sldId id="279" r:id="rId18"/>
    <p:sldId id="280" r:id="rId19"/>
    <p:sldId id="281" r:id="rId20"/>
    <p:sldId id="289" r:id="rId21"/>
    <p:sldId id="282" r:id="rId22"/>
    <p:sldId id="290" r:id="rId23"/>
    <p:sldId id="283" r:id="rId24"/>
    <p:sldId id="291" r:id="rId25"/>
    <p:sldId id="292" r:id="rId26"/>
    <p:sldId id="272" r:id="rId27"/>
    <p:sldId id="294" r:id="rId28"/>
    <p:sldId id="295" r:id="rId29"/>
    <p:sldId id="296" r:id="rId30"/>
    <p:sldId id="297" r:id="rId31"/>
    <p:sldId id="293" r:id="rId32"/>
    <p:sldId id="261" r:id="rId33"/>
    <p:sldId id="271" r:id="rId34"/>
    <p:sldId id="26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A93FB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98" autoAdjust="0"/>
  </p:normalViewPr>
  <p:slideViewPr>
    <p:cSldViewPr snapToGrid="0">
      <p:cViewPr varScale="1">
        <p:scale>
          <a:sx n="107" d="100"/>
          <a:sy n="107" d="100"/>
        </p:scale>
        <p:origin x="6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038FC82-0B97-4561-B749-29036A25CB04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V="1">
            <a:off x="6784026" y="4533009"/>
            <a:ext cx="536322" cy="1240563"/>
          </a:xfrm>
          <a:prstGeom prst="bentConnector3">
            <a:avLst>
              <a:gd name="adj1" fmla="val 5947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68D51C13-3461-4140-BA55-4A74DE5AFD19}"/>
              </a:ext>
            </a:extLst>
          </p:cNvPr>
          <p:cNvSpPr/>
          <p:nvPr/>
        </p:nvSpPr>
        <p:spPr>
          <a:xfrm>
            <a:off x="7115175" y="3810000"/>
            <a:ext cx="130656" cy="53974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14302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2944A-D18C-4D52-9DCD-C623739B76C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3-5-1.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B9CBE3-7F16-484C-8332-A10175B7001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03BD04-6400-4C54-A416-D8BED35AD96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C3B04-CC87-4516-8913-5BA70DAD8164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A96826-EFB4-4CA0-A161-36743015D49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86BD28-968B-43D5-9EFD-6691D1107A8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A743C7-FFEA-44E6-89D7-375734335E12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366CBC6-B8F7-422A-9884-97430270A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  <p:pic>
        <p:nvPicPr>
          <p:cNvPr id="15" name="그림 14" descr="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AECFB4B2-6114-4511-90C8-6DFECF5F3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4535933"/>
            <a:ext cx="2693307" cy="77060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D05547-41A5-47E1-9B7F-6C892BD39FDB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EDCF2D-5340-4AD8-963B-084BD43F23F3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9468244-8A0D-4297-A8D0-91362CA9AD0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0" name="그림 19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9760AA4F-A597-4C7D-B7B8-61A88784A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21" name="右箭头 54">
            <a:extLst>
              <a:ext uri="{FF2B5EF4-FFF2-40B4-BE49-F238E27FC236}">
                <a16:creationId xmlns:a16="http://schemas.microsoft.com/office/drawing/2014/main" id="{0FE5A6BD-9704-4A50-9608-2217459FAA74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22" name="그림 21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2740B451-724D-4717-83FC-7890F7C1E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A7CC3C-EFC1-4489-952F-F772ACB2FB61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3BEA0F-4DF1-4FA0-8FA2-F0D0B818785A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1B96D6F-34D9-4EE3-AD94-0A8C1BF4C20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08BC19-27E9-4AC0-93CB-E76C765FA17B}"/>
              </a:ext>
            </a:extLst>
          </p:cNvPr>
          <p:cNvGrpSpPr/>
          <p:nvPr/>
        </p:nvGrpSpPr>
        <p:grpSpPr>
          <a:xfrm>
            <a:off x="3100099" y="5305915"/>
            <a:ext cx="1314272" cy="307777"/>
            <a:chOff x="1522374" y="1735254"/>
            <a:chExt cx="1314272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1B38E7-54D8-4F02-9A35-F5D13CFBF8A4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3D23E53-34B6-4B00-9F09-8DAB287DB86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44B3F9C-EA90-4805-BDC2-56DA6B521457}"/>
              </a:ext>
            </a:extLst>
          </p:cNvPr>
          <p:cNvSpPr txBox="1"/>
          <p:nvPr/>
        </p:nvSpPr>
        <p:spPr>
          <a:xfrm>
            <a:off x="3103637" y="566166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F8E2E2-29C0-4FD5-9D1E-B03CE51ABBED}"/>
              </a:ext>
            </a:extLst>
          </p:cNvPr>
          <p:cNvSpPr txBox="1"/>
          <p:nvPr/>
        </p:nvSpPr>
        <p:spPr>
          <a:xfrm>
            <a:off x="3100099" y="5938668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92642-023A-42C9-AD0B-C84AC68F5D1F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EF75CA-0047-4C81-A392-865E2EBD73E7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AF91DB-E803-4280-884F-89E2C2FAE4B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1A4D3-8080-4813-A1AC-FA76C1274FD1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78DA6F9-1C72-42C4-BBD4-1217F659C875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87C416-A1AD-4296-A987-4EF323F6B31A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0CED361-0988-47AC-88D6-6B0CC177C8D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0F52C-E1F8-44D6-A709-BF8FA4CC709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0A2CC7-2CBC-44B1-8870-DEF3EA67453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FD9AAC-66B3-42E9-8969-C32D126A1FD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589320-ABFB-4A3C-9CCC-7F3BDE489B0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5"/>
            <a:ext cx="5040000" cy="29463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8158A-D2BD-4B55-BB1F-9F1A8CD9BA64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B87CC9-37AF-43C7-8212-1609A95A52A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2889694" cy="1631625"/>
            <a:chOff x="3690670" y="2360051"/>
            <a:chExt cx="2889694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965583" y="2787260"/>
              <a:ext cx="2481395" cy="307777"/>
              <a:chOff x="1460522" y="1735254"/>
              <a:chExt cx="2481395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527196" y="1735254"/>
                <a:ext cx="2414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460522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4972A7D-572D-40D4-92E3-3C6AF9D8FB5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F8065D-4B24-405B-B0F0-83294D05723F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155661" y="1559847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587805" y="1898401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597014" y="2220021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614371-3DD2-4AC1-B1F3-91F952F1D3B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220647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143413" cy="2215991"/>
            <a:chOff x="1678515" y="2321002"/>
            <a:chExt cx="8143413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29706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82F20F0-8567-4CF0-ACEE-0DB21BF3CA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11" y="989078"/>
            <a:ext cx="3010028" cy="1710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7B251A-3311-4CE7-A6F9-6463BBDCE6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36" y="2498253"/>
            <a:ext cx="1848378" cy="3907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2061</Words>
  <Application>Microsoft Office PowerPoint</Application>
  <PresentationFormat>와이드스크린</PresentationFormat>
  <Paragraphs>605</Paragraphs>
  <Slides>34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Elsie</vt:lpstr>
      <vt:lpstr>Söhne</vt:lpstr>
      <vt:lpstr>Source Han Sans SC</vt:lpstr>
      <vt:lpstr>맑은 고딕</vt:lpstr>
      <vt:lpstr>맑은 고딕 Semilight</vt:lpstr>
      <vt:lpstr>맑은고딕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상호형</cp:lastModifiedBy>
  <cp:revision>109</cp:revision>
  <dcterms:created xsi:type="dcterms:W3CDTF">2024-03-18T03:26:54Z</dcterms:created>
  <dcterms:modified xsi:type="dcterms:W3CDTF">2024-03-21T05:37:55Z</dcterms:modified>
</cp:coreProperties>
</file>